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58" r:id="rId6"/>
    <p:sldId id="262" r:id="rId7"/>
    <p:sldId id="270" r:id="rId8"/>
    <p:sldId id="263" r:id="rId9"/>
    <p:sldId id="259" r:id="rId10"/>
    <p:sldId id="264" r:id="rId11"/>
    <p:sldId id="268" r:id="rId12"/>
    <p:sldId id="267" r:id="rId13"/>
    <p:sldId id="271" r:id="rId14"/>
    <p:sldId id="266" r:id="rId15"/>
    <p:sldId id="269" r:id="rId16"/>
    <p:sldId id="265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  <a:srgbClr val="C86400"/>
    <a:srgbClr val="0033CC"/>
    <a:srgbClr val="F27900"/>
    <a:srgbClr val="EA2D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700" autoAdjust="0"/>
  </p:normalViewPr>
  <p:slideViewPr>
    <p:cSldViewPr>
      <p:cViewPr varScale="1">
        <p:scale>
          <a:sx n="109" d="100"/>
          <a:sy n="109" d="100"/>
        </p:scale>
        <p:origin x="1296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CF40B-8A96-4320-9C5C-3B3BD71A1EF4}" type="datetimeFigureOut">
              <a:rPr lang="ru-RU" smtClean="0"/>
              <a:pPr/>
              <a:t>10.12.2020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4E76E-32CA-424A-A72B-BA496955A3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0420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CF40B-8A96-4320-9C5C-3B3BD71A1EF4}" type="datetimeFigureOut">
              <a:rPr lang="ru-RU" smtClean="0"/>
              <a:pPr/>
              <a:t>10.12.2020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4E76E-32CA-424A-A72B-BA496955A3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6560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CF40B-8A96-4320-9C5C-3B3BD71A1EF4}" type="datetimeFigureOut">
              <a:rPr lang="ru-RU" smtClean="0"/>
              <a:pPr/>
              <a:t>10.12.2020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4E76E-32CA-424A-A72B-BA496955A3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97107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CF40B-8A96-4320-9C5C-3B3BD71A1EF4}" type="datetimeFigureOut">
              <a:rPr lang="ru-RU" smtClean="0"/>
              <a:pPr/>
              <a:t>10.12.2020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4E76E-32CA-424A-A72B-BA496955A3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91271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CF40B-8A96-4320-9C5C-3B3BD71A1EF4}" type="datetimeFigureOut">
              <a:rPr lang="ru-RU" smtClean="0"/>
              <a:pPr/>
              <a:t>10.12.2020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4E76E-32CA-424A-A72B-BA496955A3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75508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CF40B-8A96-4320-9C5C-3B3BD71A1EF4}" type="datetimeFigureOut">
              <a:rPr lang="ru-RU" smtClean="0"/>
              <a:pPr/>
              <a:t>10.12.2020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4E76E-32CA-424A-A72B-BA496955A3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2608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CF40B-8A96-4320-9C5C-3B3BD71A1EF4}" type="datetimeFigureOut">
              <a:rPr lang="ru-RU" smtClean="0"/>
              <a:pPr/>
              <a:t>10.12.2020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4E76E-32CA-424A-A72B-BA496955A3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20526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CF40B-8A96-4320-9C5C-3B3BD71A1EF4}" type="datetimeFigureOut">
              <a:rPr lang="ru-RU" smtClean="0"/>
              <a:pPr/>
              <a:t>10.12.2020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4E76E-32CA-424A-A72B-BA496955A3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8746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CF40B-8A96-4320-9C5C-3B3BD71A1EF4}" type="datetimeFigureOut">
              <a:rPr lang="ru-RU" smtClean="0"/>
              <a:pPr/>
              <a:t>10.12.2020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4E76E-32CA-424A-A72B-BA496955A3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21357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CF40B-8A96-4320-9C5C-3B3BD71A1EF4}" type="datetimeFigureOut">
              <a:rPr lang="ru-RU" smtClean="0"/>
              <a:pPr/>
              <a:t>10.12.2020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4E76E-32CA-424A-A72B-BA496955A3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5393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CF40B-8A96-4320-9C5C-3B3BD71A1EF4}" type="datetimeFigureOut">
              <a:rPr lang="ru-RU" smtClean="0"/>
              <a:pPr/>
              <a:t>10.12.2020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4E76E-32CA-424A-A72B-BA496955A3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642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ACF40B-8A96-4320-9C5C-3B3BD71A1EF4}" type="datetimeFigureOut">
              <a:rPr lang="ru-RU" smtClean="0"/>
              <a:pPr/>
              <a:t>10.12.2020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D4E76E-32CA-424A-A72B-BA496955A3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1138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357604" y="51907"/>
            <a:ext cx="640871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dirty="0" smtClean="0">
                <a:solidFill>
                  <a:srgbClr val="FFFF00"/>
                </a:solidFill>
                <a:latin typeface="Avalon Medium" panose="02000400000000000000" pitchFamily="2" charset="0"/>
              </a:rPr>
              <a:t>             </a:t>
            </a:r>
            <a:endParaRPr lang="ru-RU" sz="8800" dirty="0">
              <a:solidFill>
                <a:srgbClr val="FFFF00"/>
              </a:solidFill>
              <a:latin typeface="Avalon Medium" panose="020004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71736" y="4357694"/>
            <a:ext cx="40719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Подготовил воспитатель МБДОУ №21  «</a:t>
            </a:r>
            <a:r>
              <a:rPr lang="ru-RU" sz="24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Дюймовочка</a:t>
            </a:r>
            <a:r>
              <a:rPr lang="ru-RU" sz="2400" b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Калина С.В.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1134" y="3357562"/>
            <a:ext cx="2772866" cy="214120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14282" y="142853"/>
            <a:ext cx="871543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  <a:latin typeface="Monotype Corsiva" pitchFamily="66" charset="0"/>
              </a:rPr>
              <a:t>Проект </a:t>
            </a:r>
          </a:p>
          <a:p>
            <a:pPr algn="ctr"/>
            <a:r>
              <a:rPr lang="ru-RU" sz="6000" b="1" dirty="0" smtClean="0">
                <a:solidFill>
                  <a:srgbClr val="FF0000"/>
                </a:solidFill>
                <a:latin typeface="Monotype Corsiva" pitchFamily="66" charset="0"/>
              </a:rPr>
              <a:t>«9 Мая – День Победы» </a:t>
            </a:r>
          </a:p>
          <a:p>
            <a:pPr algn="ctr"/>
            <a:r>
              <a:rPr lang="ru-RU" sz="6000" b="1" dirty="0" smtClean="0">
                <a:solidFill>
                  <a:srgbClr val="FF0000"/>
                </a:solidFill>
                <a:latin typeface="Monotype Corsiva" pitchFamily="66" charset="0"/>
              </a:rPr>
              <a:t>(средняя группа)</a:t>
            </a:r>
            <a:endParaRPr lang="ru-RU" sz="6000" dirty="0" smtClean="0">
              <a:solidFill>
                <a:srgbClr val="FF0000"/>
              </a:solidFill>
              <a:latin typeface="Monotype Corsiva" pitchFamily="66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3539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2786050" y="4714884"/>
            <a:ext cx="278608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339752" y="4509120"/>
            <a:ext cx="28803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660066"/>
                </a:solidFill>
              </a:rPr>
              <a:t>Велопробег«Горжусь! Помню! Благодарю!» </a:t>
            </a:r>
            <a:endParaRPr lang="ru-RU" sz="2000" dirty="0">
              <a:solidFill>
                <a:srgbClr val="660066"/>
              </a:solidFill>
            </a:endParaRPr>
          </a:p>
        </p:txBody>
      </p:sp>
      <p:pic>
        <p:nvPicPr>
          <p:cNvPr id="16" name="Рисунок 15" descr="D:\За гранью\106NIKON\DSCN4543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4088" y="3645024"/>
            <a:ext cx="3600400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6588224" y="1503220"/>
            <a:ext cx="2339752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Гражданско-патриотическая акция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660066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«Посади дерево – вспомни о войне»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660066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Рисунок 16" descr="C:\Users\Admin\Desktop\DSCN7744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9832" y="1916832"/>
            <a:ext cx="3528392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5508104" y="407656"/>
            <a:ext cx="331236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Акция «Голубь Мира»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660066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9" name="Рисунок 18" descr="C:\Users\Admin\Desktop\DSCN7714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3240360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51114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:\Users\Администратор\Desktop\Олеся\70  лет\IMG_0703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58" y="357166"/>
            <a:ext cx="3474721" cy="2547940"/>
          </a:xfrm>
          <a:prstGeom prst="rect">
            <a:avLst/>
          </a:prstGeom>
          <a:ln w="88900" cap="sq" cmpd="thickThin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Box 5"/>
          <p:cNvSpPr txBox="1"/>
          <p:nvPr/>
        </p:nvSpPr>
        <p:spPr>
          <a:xfrm>
            <a:off x="4286248" y="642918"/>
            <a:ext cx="407196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Ребята выполняют коллективную работу «Праздничный салют»</a:t>
            </a: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7668344" y="3717032"/>
            <a:ext cx="13328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660066"/>
                </a:solidFill>
              </a:rPr>
              <a:t>Лепка </a:t>
            </a:r>
          </a:p>
          <a:p>
            <a:r>
              <a:rPr lang="ru-RU" b="1" dirty="0" smtClean="0">
                <a:solidFill>
                  <a:srgbClr val="660066"/>
                </a:solidFill>
              </a:rPr>
              <a:t>«Техника Победы»</a:t>
            </a:r>
            <a:endParaRPr lang="ru-RU" b="1" dirty="0">
              <a:solidFill>
                <a:srgbClr val="660066"/>
              </a:solidFill>
            </a:endParaRPr>
          </a:p>
        </p:txBody>
      </p:sp>
      <p:pic>
        <p:nvPicPr>
          <p:cNvPr id="8" name="Рисунок 7" descr="C:\Users\User\Desktop\С рабочего стола\Downloads\2019-05-08 10-52-36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79912" y="3645024"/>
            <a:ext cx="3600400" cy="2238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643174" y="3143248"/>
            <a:ext cx="2571768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Дети приносили из дома семейные альбомы и</a:t>
            </a:r>
          </a:p>
          <a:p>
            <a:pPr algn="ctr"/>
            <a:r>
              <a:rPr lang="ru-RU" sz="2000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с интересом рассматривали семейные фотографии военных лет.</a:t>
            </a:r>
          </a:p>
          <a:p>
            <a:r>
              <a:rPr lang="ru-RU" dirty="0" smtClean="0"/>
              <a:t>                     </a:t>
            </a:r>
            <a:endParaRPr lang="ru-RU" dirty="0"/>
          </a:p>
        </p:txBody>
      </p:sp>
      <p:pic>
        <p:nvPicPr>
          <p:cNvPr id="1026" name="Picture 2" descr="C:\Users\User\Desktop\cfdb9330-7e42-481b-a0c1-0c2c517d01fd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4088" y="1988840"/>
            <a:ext cx="3240360" cy="3794394"/>
          </a:xfrm>
          <a:prstGeom prst="rect">
            <a:avLst/>
          </a:prstGeom>
          <a:noFill/>
        </p:spPr>
      </p:pic>
      <p:sp>
        <p:nvSpPr>
          <p:cNvPr id="1028" name="AutoShape 4" descr="blob:https://web.whatsapp.com/0e6489e2-84d9-449c-977c-9d00411498d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blob:https://web.whatsapp.com/0e6489e2-84d9-449c-977c-9d00411498d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1" name="Picture 7" descr="C:\Users\User\Desktop\0e6489e2-84d9-449c-977c-9d00411498d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332656"/>
            <a:ext cx="2945782" cy="28803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572000" y="785794"/>
            <a:ext cx="435771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Посещение праздника </a:t>
            </a: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7" name="Рисунок 6" descr="C:\Users\User\Desktop\победа 18\DSCN9120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44008" y="2348880"/>
            <a:ext cx="4266356" cy="3523299"/>
          </a:xfrm>
          <a:prstGeom prst="rect">
            <a:avLst/>
          </a:prstGeom>
          <a:noFill/>
          <a:ln>
            <a:noFill/>
            <a:prstDash/>
          </a:ln>
        </p:spPr>
      </p:pic>
      <p:pic>
        <p:nvPicPr>
          <p:cNvPr id="2051" name="Picture 3" descr="C:\Users\User\Desktop\С рабочего стола\победа 18\DSCN909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3964631" cy="29738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714612" y="3643314"/>
            <a:ext cx="3071834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350" algn="ctr"/>
            <a:r>
              <a:rPr lang="ru-RU" sz="2000" b="1" dirty="0" smtClean="0">
                <a:solidFill>
                  <a:srgbClr val="660066"/>
                </a:solidFill>
                <a:latin typeface="Times New Roman"/>
                <a:ea typeface="Times New Roman"/>
                <a:cs typeface="Times New Roman"/>
              </a:rPr>
              <a:t>Экскурсия в музей боевой Славы</a:t>
            </a:r>
            <a:endParaRPr lang="ru-RU" sz="2000" dirty="0" smtClean="0">
              <a:solidFill>
                <a:srgbClr val="660066"/>
              </a:solidFill>
              <a:ea typeface="Times New Roman"/>
              <a:cs typeface="Times New Roman"/>
            </a:endParaRPr>
          </a:p>
          <a:p>
            <a:endParaRPr lang="ru-RU" dirty="0"/>
          </a:p>
        </p:txBody>
      </p:sp>
      <p:pic>
        <p:nvPicPr>
          <p:cNvPr id="8" name="Рисунок 7" descr="C:\Users\User\AppData\Local\Microsoft\Windows\INetCache\Content.Word\DSCN8548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0112" y="3212976"/>
            <a:ext cx="3330252" cy="2659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4644008" y="365964"/>
            <a:ext cx="388843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solidFill>
                  <a:srgbClr val="660066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</a:t>
            </a:r>
            <a:r>
              <a:rPr kumimoji="0" lang="ru-RU" sz="2000" b="1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ознавательное  тематическое занятие</a:t>
            </a:r>
            <a:endParaRPr kumimoji="0" lang="ru-RU" sz="2000" b="0" strike="noStrike" cap="none" normalizeH="0" baseline="0" dirty="0" smtClean="0">
              <a:ln>
                <a:noFill/>
              </a:ln>
              <a:solidFill>
                <a:srgbClr val="660066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«Версты войны»</a:t>
            </a:r>
            <a:endParaRPr kumimoji="0" lang="ru-RU" sz="2000" b="0" strike="noStrike" cap="none" normalizeH="0" baseline="0" dirty="0" smtClean="0">
              <a:ln>
                <a:noFill/>
              </a:ln>
              <a:solidFill>
                <a:srgbClr val="660066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4" name="Picture 4" descr="DSCN456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4196680" cy="3153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F:\DCIM\100SSCAM\SL371823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00430" y="3071810"/>
            <a:ext cx="5153037" cy="3143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5214942" y="1428736"/>
            <a:ext cx="3286148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Посещение Вечного огня и возложение цветов</a:t>
            </a:r>
          </a:p>
          <a:p>
            <a:endParaRPr lang="ru-RU" dirty="0"/>
          </a:p>
        </p:txBody>
      </p:sp>
      <p:pic>
        <p:nvPicPr>
          <p:cNvPr id="3073" name="Picture 1" descr="C:\Users\User\Desktop\С рабочего стола\победа 18\0YoE8DfredE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1" y="116632"/>
            <a:ext cx="4844355" cy="27363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Администратор\Desktop\Олеся\картинки к 70 летию победы в великой отечественной войне\1399634185_nashapobeda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4278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7158" y="214291"/>
            <a:ext cx="857256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u="sng" dirty="0" smtClean="0">
                <a:solidFill>
                  <a:srgbClr val="0033CC"/>
                </a:solidFill>
              </a:rPr>
              <a:t>Проблема:</a:t>
            </a:r>
            <a:r>
              <a:rPr lang="ru-RU" sz="2800" b="1" dirty="0" smtClean="0">
                <a:solidFill>
                  <a:srgbClr val="0033CC"/>
                </a:solidFill>
              </a:rPr>
              <a:t> </a:t>
            </a:r>
          </a:p>
          <a:p>
            <a:pPr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Недостаточное знание у детей о  празднике «9 Мая – День Победы»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14282" y="1500175"/>
            <a:ext cx="878687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u="sng" dirty="0" smtClean="0">
                <a:solidFill>
                  <a:srgbClr val="0033CC"/>
                </a:solidFill>
              </a:rPr>
              <a:t>Актуальность: </a:t>
            </a:r>
          </a:p>
          <a:p>
            <a:pPr indent="536575"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период смены общественных формаций нарушается преемственность поколений в воспитании детей, и, прежде всего, в сфере передачи нравственного опыта. Наши дошкольники не испытывают чувства гордости за свою Родину, за героев-победителей в Великой Отечественной войне. </a:t>
            </a: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071802" y="3286124"/>
            <a:ext cx="585791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3538"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Проект направлен на патриотическое воспитание детей среднего дошкольного возраста. В процессе реализации проекта дошкольников формируется патриотизм, верность, чувство собственного достоинства, чувство гордости за свою Родину.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6743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28564" y="1285860"/>
            <a:ext cx="8715436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u="sng" dirty="0" smtClean="0">
                <a:solidFill>
                  <a:srgbClr val="0033CC"/>
                </a:solidFill>
              </a:rPr>
              <a:t>Задачи: </a:t>
            </a:r>
            <a:endParaRPr lang="ru-RU" sz="2800" b="1" dirty="0" smtClean="0">
              <a:solidFill>
                <a:srgbClr val="0033CC"/>
              </a:solidFill>
            </a:endParaRP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1. Сообщить детям элементарные сведения о Великой Отечественной войне;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2.  Расширить знания детей о защитниках Отечества;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3. Развивать речь детей, обобщать словарный запас через стихи и песни о войне. 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4.Формировать чувство гордости за Родину, за наш народ;</a:t>
            </a: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57158" y="214290"/>
            <a:ext cx="8429684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u="sng" dirty="0" smtClean="0">
                <a:solidFill>
                  <a:srgbClr val="0033CC"/>
                </a:solidFill>
                <a:cs typeface="Times New Roman" pitchFamily="18" charset="0"/>
              </a:rPr>
              <a:t>Цель проекта: </a:t>
            </a:r>
          </a:p>
          <a:p>
            <a:pPr indent="363538" algn="just"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Формирование патриотических чувств детей на основе ознакомления с историей о Великой Отечественной Войне.</a:t>
            </a:r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071802" y="3286124"/>
            <a:ext cx="5857916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5. Воспитывать любовь и уважение к ветеранам Великой Отечественной войны.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6. Привлекать родителей к участию в создании наглядно- дидактического 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материала  о ВОВ и макетов  военной техники.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7. Развивать способность воспринимать литературные произведения, учить выражать свои чувства об услышанном.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07386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560" y="260648"/>
            <a:ext cx="792088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33CC"/>
                </a:solidFill>
              </a:rPr>
              <a:t>П</a:t>
            </a:r>
            <a:r>
              <a:rPr lang="ru-RU" sz="2800" b="1" u="sng" dirty="0" smtClean="0">
                <a:solidFill>
                  <a:srgbClr val="0033CC"/>
                </a:solidFill>
              </a:rPr>
              <a:t>ланируемые результаты: </a:t>
            </a:r>
            <a:endParaRPr lang="ru-RU" sz="2800" b="1" dirty="0" smtClean="0">
              <a:solidFill>
                <a:srgbClr val="0033CC"/>
              </a:solidFill>
            </a:endParaRPr>
          </a:p>
          <a:p>
            <a:pPr lvl="0"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Заинтересованность детей темой «День Победы» и побуждение их к проявлению познавательной активности.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Самостоятельное проявление инициативы детьми: рассматривают  иллюстрации, участвуют в беседах, задают вопросы.                 </a:t>
            </a:r>
          </a:p>
          <a:p>
            <a:pPr lvl="0"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Формирование стремления к  поиску информации о памятниках и ветеранах ВОВ.</a:t>
            </a:r>
          </a:p>
          <a:p>
            <a:pPr lvl="0"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Воспитание чувства гордости за защитников Отечества.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Администратор\Desktop\Олеся\картинки к 70 летию победы в великой отечественной войне\4 (1)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7752" y="2911889"/>
            <a:ext cx="4000528" cy="304601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6">
                <a:lumMod val="75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876889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4282" y="214290"/>
            <a:ext cx="8715436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u="sng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Реализация проекта осуществляется в несколько этапов.</a:t>
            </a:r>
            <a:endParaRPr lang="ru-RU" sz="2400" b="1" dirty="0" smtClean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400" b="1" u="sng" dirty="0" smtClean="0">
                <a:solidFill>
                  <a:srgbClr val="0033CC"/>
                </a:solidFill>
              </a:rPr>
              <a:t>1. Подготовительный этап</a:t>
            </a:r>
            <a:endParaRPr lang="ru-RU" sz="2400" b="1" dirty="0" smtClean="0">
              <a:solidFill>
                <a:srgbClr val="0033CC"/>
              </a:solidFill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Постановка и  определений  целей и задач проекта.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Создание в группе развивающей среды по данной теме.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Подбор методической и художественной литературы по данной теме.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Подбор иллюстраций, фотографий, буклетов на военную тематику.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Разработка содержания проекта.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Привлечение родителей к изготовлению и оформление альбома  «Солдат Великой Победы-Солдат моей семьи»</a:t>
            </a:r>
          </a:p>
        </p:txBody>
      </p:sp>
      <p:pic>
        <p:nvPicPr>
          <p:cNvPr id="2053" name="Picture 5" descr="C:\Users\Администратор\Desktop\Олеся\картинки к 70 летию победы в великой отечественной войне\687474703a2f2f6a616e6b6f792e6f72672e75612f77702d636f6e74656e742f75706c6f6164732f323031322f30342f532d446e656d2d506f626564792d2e6a706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00562" y="3357562"/>
            <a:ext cx="4448172" cy="319325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69734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8596" y="404664"/>
            <a:ext cx="8372314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33CC"/>
                </a:solidFill>
              </a:rPr>
              <a:t>2.</a:t>
            </a:r>
            <a:r>
              <a:rPr lang="ru-RU" sz="2800" b="1" u="sng" dirty="0" smtClean="0">
                <a:solidFill>
                  <a:srgbClr val="0033CC"/>
                </a:solidFill>
              </a:rPr>
              <a:t>Основной этап.</a:t>
            </a:r>
            <a:endParaRPr lang="ru-RU" sz="2800" b="1" dirty="0" smtClean="0">
              <a:solidFill>
                <a:srgbClr val="0033CC"/>
              </a:solidFill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Расширить знания детей о Великой Отечественной войне;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Развивать у детей познавательный интерес и творческие способности;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Познакомить детей с произведениями о Великой Отечественной Войне;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Способствовать умению взаимодействовать друг с другом, побуждать детей к совместной деятельности.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Администратор\Desktop\Олеся\картинки к 70 летию победы в великой отечественной войне\img2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4810" y="2857496"/>
            <a:ext cx="4714876" cy="353615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232632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71472" y="285728"/>
            <a:ext cx="7072362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u="sng" dirty="0" smtClean="0">
                <a:solidFill>
                  <a:srgbClr val="0033CC"/>
                </a:solidFill>
              </a:rPr>
              <a:t>3.Заключительный этап:</a:t>
            </a:r>
            <a:endParaRPr lang="ru-RU" sz="2800" b="1" dirty="0" smtClean="0">
              <a:solidFill>
                <a:srgbClr val="0033CC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Рисование плакатов ко Дню Победы;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Изготовление макета «Вечный Огонь», «Военная техника»;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Посещение детьми с родителями музея по выставке к ВОВ;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Экскурсия  и возложение цветов у Вечного огня;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Посещение праздника «Никто не забыт, ничто не забыто!»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5720" y="0"/>
            <a:ext cx="86439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В рамках проекта провели много различных мероприятий:</a:t>
            </a:r>
            <a:endParaRPr lang="ru-RU" sz="2400" b="1" dirty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C:\Users\Администратор\Desktop\Олеся\70  лет\IMG_0656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7752" y="2786058"/>
            <a:ext cx="3948116" cy="29479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4357686" y="500042"/>
            <a:ext cx="421484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350" algn="ctr"/>
            <a:r>
              <a:rPr lang="ru-RU" sz="2000" b="1" dirty="0" smtClean="0">
                <a:solidFill>
                  <a:srgbClr val="660066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Рассматривание материала по теме «День Победы»: иллюстрации и альбомы о Великой Отечественной войне</a:t>
            </a:r>
          </a:p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2786050" y="3857628"/>
            <a:ext cx="221457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Изготовление папки-передвижки «Этот день Победы</a:t>
            </a:r>
            <a:r>
              <a:rPr lang="ru-RU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endParaRPr lang="ru-RU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764704"/>
            <a:ext cx="3419872" cy="2564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49525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C:\Users\Администратор\Desktop\Олеся\70  лет\IMG_0694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00364" y="1857364"/>
            <a:ext cx="3429024" cy="25003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3071802" y="214290"/>
            <a:ext cx="571500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Рассматривание  содержимого вещмешка</a:t>
            </a:r>
          </a:p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6286512" y="1928802"/>
            <a:ext cx="285748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Проведение сюжетно-ролевой игры «Танкисты» </a:t>
            </a:r>
          </a:p>
          <a:p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3059832" y="4509120"/>
            <a:ext cx="27146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660066"/>
                </a:solidFill>
              </a:rPr>
              <a:t>Знакомство с орденами и медалями</a:t>
            </a:r>
            <a:endParaRPr lang="ru-RU" sz="2000" b="1" dirty="0">
              <a:solidFill>
                <a:srgbClr val="660066"/>
              </a:solidFill>
            </a:endParaRPr>
          </a:p>
        </p:txBody>
      </p:sp>
      <p:pic>
        <p:nvPicPr>
          <p:cNvPr id="9217" name="Picture 1" descr="DSCN458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3140188" cy="2358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8" name="Picture 2" descr="DSCN4567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4128" y="3573016"/>
            <a:ext cx="3283818" cy="2470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0971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616</TotalTime>
  <Words>561</Words>
  <Application>Microsoft Office PowerPoint</Application>
  <PresentationFormat>Экран (4:3)</PresentationFormat>
  <Paragraphs>69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3" baseType="lpstr">
      <vt:lpstr>Arial</vt:lpstr>
      <vt:lpstr>Avalon Medium</vt:lpstr>
      <vt:lpstr>Calibri</vt:lpstr>
      <vt:lpstr>Monotype Corsiva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</dc:creator>
  <cp:lastModifiedBy>Grinko</cp:lastModifiedBy>
  <cp:revision>59</cp:revision>
  <dcterms:created xsi:type="dcterms:W3CDTF">2014-12-07T11:09:17Z</dcterms:created>
  <dcterms:modified xsi:type="dcterms:W3CDTF">2020-12-10T07:29:47Z</dcterms:modified>
</cp:coreProperties>
</file>