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03E54E-2882-4974-A803-A81AAFF991F6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4A62AA5-CDFD-4649-83B7-5E8EFE47C44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academ.info/upload/node_images_ext/2007/03/6455/0.17754600%201174387948-2.jpg&amp;p=1&amp;text=%D0%BE%D0%B4%D0%B0%D1%80%D0%B5%D0%BD%D0%BD%D1%8B%D0%B5%20%D0%B4%D0%B5%D1%82%D0%B8%20%D0%BA%D0%B0%D1%80%D1%82%D0%B8%D0%BD%D0%BA%D0%B8&amp;noreask=1&amp;pos=41&amp;lr=11164&amp;rpt=simage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source=wiz&amp;img_url=http://file.mobilmusic.ru/17/6e/a2/767835.gif&amp;p=3&amp;text=%D0%BE%D0%B4%D0%B0%D1%80%D0%B5%D0%BD%D0%BD%D1%8B%D0%B5%20%D0%B4%D0%B5%D1%82%D0%B8%20%D0%BA%D0%B0%D1%80%D1%82%D0%B8%D0%BD%D0%BA%D0%B8&amp;noreask=1&amp;pos=116&amp;lr=11164&amp;rpt=simage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8588" y="404664"/>
            <a:ext cx="7331764" cy="11521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   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Адаптация ребенка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 условиям детского сада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адаптация\i1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5328592" cy="451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адаптация\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409" y="25264"/>
            <a:ext cx="1891567" cy="189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93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259632" y="21265"/>
            <a:ext cx="7560840" cy="77841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Развитие самостоятельности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6663" y="908720"/>
            <a:ext cx="69847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Самостоятельно одеваться, раздеваться и умываться с небольшой помощью взрослых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8186" y="3805704"/>
            <a:ext cx="30243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Аккуратно 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складывать свои 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вещи 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6663" y="5512403"/>
            <a:ext cx="69847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Мыть руки и умываться перед и после еды, после прогулки и посещения туалета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71536" y="2325115"/>
            <a:ext cx="328239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Самостоятельно 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аккуратно кушать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D:\адаптация\i1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522" y="2093946"/>
            <a:ext cx="2029010" cy="304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адаптация\i1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629" y="1865525"/>
            <a:ext cx="2457450" cy="175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адаптация\i23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29000"/>
            <a:ext cx="2625080" cy="196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82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560840" cy="7784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Приучать к культуре поведения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0914" y="1283568"/>
            <a:ext cx="698477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Здороваться со взрослыми и детьми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85855" y="2336349"/>
            <a:ext cx="637229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Употреблять слова просьбы, благодарности (дайте пожалуйста, можно взять, спасибо)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9" y="4365934"/>
            <a:ext cx="41044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Культура поведения на 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улице и в помещении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9" name="Picture 3" descr="D:\адаптация\i1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3470411"/>
            <a:ext cx="4477331" cy="335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56084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Формировать умения общения со сверстниками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1124744"/>
            <a:ext cx="77768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Посещать детские площадки, чтобы ребенок играл вместе с другими детьми 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08281" y="4023721"/>
            <a:ext cx="77768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Развивать игровую деятельность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D:\адаптация\3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1955742"/>
            <a:ext cx="3142771" cy="208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адаптация\26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3178"/>
            <a:ext cx="2942673" cy="211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адаптация\25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909" y="4552729"/>
            <a:ext cx="2769096" cy="20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187148"/>
            <a:ext cx="7056784" cy="86409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Первое время  посещения детьми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детского сада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73029" y="1301113"/>
            <a:ext cx="81369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Ознакомление воспитателя с особенностями ребенка,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его привычек.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9187" y="4036891"/>
            <a:ext cx="81369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Создание дома комфортную, спокойную обстановку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61361" y="2461827"/>
            <a:ext cx="60391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Избегать посещение публичных мест, 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большим уровнем шума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4510" y="4924618"/>
            <a:ext cx="51490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Спокойно относится к плачу 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смене настроения у ребенка.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10243" y="6137469"/>
            <a:ext cx="774035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Снизить собственную тревожность за ребенка.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 descr="D:\адаптация\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886" y="1716611"/>
            <a:ext cx="1980954" cy="232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адаптация\i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03555"/>
            <a:ext cx="2465065" cy="167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9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187148"/>
            <a:ext cx="7056784" cy="108161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Не делайте ошибок!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37045" y="1745454"/>
            <a:ext cx="678334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НЕЛЬЗЯ НАКАЗЫВАТЬ ЗА ПЛАЧЬ.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2708919"/>
            <a:ext cx="712545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НЕЛЬЗЯ ПУГАТЬ ДЕТСКИМ САДОМ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0366" y="3800587"/>
            <a:ext cx="746012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 ОТЗЫВАТЬСЯ О ВОСПИТАТЕЛЯХ</a:t>
            </a:r>
          </a:p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О ДЕТСКОМ САДИКЕ ПЛОХО ПРИ РЕБЕНКЕ.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5286398"/>
            <a:ext cx="68772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НЕЛЬЗЯ ОБМАНЫВАТЬ РЕБЕНКА.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18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187148"/>
            <a:ext cx="7056784" cy="108161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D:\мои фото\фото презентация\cocuk_resimle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82" y="1244599"/>
            <a:ext cx="4801716" cy="468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2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1276" y="800036"/>
            <a:ext cx="5544616" cy="6344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                Адаптация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43608" y="1916832"/>
            <a:ext cx="8100392" cy="2160240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Биологическая адаптация – это перестройка физиологических систем организма, обеспечивающая целесообразное приспособление к новым условиям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971600" y="4437112"/>
            <a:ext cx="7818072" cy="1462296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Социальная адаптация – способность изменить свое поведение в зависимости от новых социальных условий.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D:\адаптация\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738009" cy="171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99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320"/>
            <a:ext cx="80340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Факторы влияющие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на протекание адаптации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1397" y="1624444"/>
            <a:ext cx="36234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Возраст ребенка</a:t>
            </a:r>
            <a:endParaRPr lang="ru-RU" sz="3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55974" y="2453413"/>
            <a:ext cx="36200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1.5 года - 2 года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35087" y="3067010"/>
            <a:ext cx="32403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Старше 3-х лет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адаптация\i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58" y="3312671"/>
            <a:ext cx="370505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адаптация\i8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816" y="3861048"/>
            <a:ext cx="3642899" cy="242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9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Поведение ребенка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в период адаптации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1600" y="1484784"/>
            <a:ext cx="7200800" cy="3184376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- повышенная плаксивость</a:t>
            </a:r>
          </a:p>
          <a:p>
            <a:pPr marL="82296" indent="0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-капризность</a:t>
            </a:r>
          </a:p>
          <a:p>
            <a:pPr marL="82296" indent="0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- нервозность</a:t>
            </a:r>
          </a:p>
          <a:p>
            <a:pPr marL="82296" indent="0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- резкая смена настроения</a:t>
            </a:r>
          </a:p>
          <a:p>
            <a:pPr marL="82296" indent="0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- появление вредных привычек</a:t>
            </a:r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- изменение поведения и привычек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D:\адаптация\i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738" y="1628800"/>
            <a:ext cx="2114153" cy="313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адаптация\i45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506250"/>
            <a:ext cx="2232248" cy="234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922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260648"/>
            <a:ext cx="7498080" cy="77841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Кому адаптироваться легче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34756" y="1268760"/>
            <a:ext cx="468051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Детям , </a:t>
            </a: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которых готовили </a:t>
            </a:r>
          </a:p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</a:t>
            </a:r>
            <a:r>
              <a:rPr lang="ru-RU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посещению </a:t>
            </a:r>
            <a:endParaRPr lang="ru-RU" sz="2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детского </a:t>
            </a:r>
            <a:r>
              <a:rPr lang="ru-RU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сада заранее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9425" y="3430431"/>
            <a:ext cx="486104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Детям , </a:t>
            </a: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физически здоровым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25905" y="5429836"/>
            <a:ext cx="449822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Детям , </a:t>
            </a: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имеющим навыки </a:t>
            </a:r>
          </a:p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самообслуживания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D:\адаптация\i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57408"/>
            <a:ext cx="2859807" cy="214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http://im5-tub-ru.yandex.net/i?id=199054986-40-72&amp;n=21">
            <a:hlinkClick r:id="rId3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928658"/>
            <a:ext cx="2915816" cy="1940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3" name="Picture 3" descr="D:\адаптация\i5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317294"/>
            <a:ext cx="2824651" cy="188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7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304" y="188640"/>
            <a:ext cx="778338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Подготовка ребенка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к детскому саду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0304" y="1367190"/>
            <a:ext cx="725366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Укрепление здоровья, физическое развитие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96081" y="2460717"/>
            <a:ext cx="477401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Эмоциональная готовность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33255" y="5329327"/>
            <a:ext cx="381431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Режим дня </a:t>
            </a:r>
          </a:p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и рацион питания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50304" y="4077072"/>
            <a:ext cx="52777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Развитие самостоятельности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Рисунок 10" descr="http://im7-tub-ru.yandex.net/i?id=363939757-53-72&amp;n=21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66" y="1890410"/>
            <a:ext cx="1693504" cy="2186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 descr="D:\адаптация\15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318" y="4757911"/>
            <a:ext cx="3545304" cy="199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адаптация\i12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929" y="3245350"/>
            <a:ext cx="2778636" cy="208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6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791" y="260648"/>
            <a:ext cx="7498080" cy="7966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Эмоциональная готовность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887813"/>
            <a:ext cx="49338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Знакомство с детским садом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0" name="Picture 2" descr="D:\адаптация\i1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197" y="1111012"/>
            <a:ext cx="2769096" cy="20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91680" y="3383462"/>
            <a:ext cx="601949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Подготовка к расставанию с мамой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2" name="Picture 4" descr="D:\адаптация\i7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801" y="3972920"/>
            <a:ext cx="2415051" cy="239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D:\адаптация\3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72920"/>
            <a:ext cx="2535303" cy="253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0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1712" y="404664"/>
            <a:ext cx="6377912" cy="7784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Подготовка к режиму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детского сада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6667" y="1630407"/>
            <a:ext cx="58506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Построить своим режим дня дома 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хожим с 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режимом для детского сада</a:t>
            </a:r>
            <a:endParaRPr lang="ru-RU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1975" y="2908595"/>
            <a:ext cx="42333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Ранний утренний 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одъем  </a:t>
            </a:r>
            <a:endParaRPr lang="ru-RU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79277" y="3687791"/>
            <a:ext cx="60453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Обязательный дневной сон с 13.00-15.00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ru-RU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16320" y="4616709"/>
            <a:ext cx="601900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Прогулки на улице на детских площадках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74417" y="5536930"/>
            <a:ext cx="56753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Ночной сон не позднее 21.00</a:t>
            </a: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ru-RU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D:\адаптация\i1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290" y="0"/>
            <a:ext cx="1977710" cy="204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73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1582621"/>
            <a:ext cx="698477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Молочные продукты (творог, кефир, йогурты)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391712" y="404664"/>
            <a:ext cx="6377912" cy="7784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Рацион питания приближен к меню детского сада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2481776"/>
            <a:ext cx="60081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Различные каши (молочные и на воде)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10857" y="3525018"/>
            <a:ext cx="21539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Супы 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47652" y="5949280"/>
            <a:ext cx="639675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Мясные изделия (котлеты, биточки) и т.п.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65232" y="4581128"/>
            <a:ext cx="368079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Компоты, кисели</a:t>
            </a:r>
            <a:endParaRPr lang="ru-RU" sz="2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D:\адаптация\i1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20" y="3123205"/>
            <a:ext cx="3456055" cy="259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320</TotalTime>
  <Words>359</Words>
  <Application>Microsoft Office PowerPoint</Application>
  <PresentationFormat>Экран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   Адаптация ребенка  к условиям детского сада </vt:lpstr>
      <vt:lpstr>                 Адаптация  </vt:lpstr>
      <vt:lpstr>Факторы влияющие  на протекание адаптации</vt:lpstr>
      <vt:lpstr>Поведение ребенка  в период адаптации</vt:lpstr>
      <vt:lpstr>Кому адаптироваться легче</vt:lpstr>
      <vt:lpstr>Подготовка ребенка  к детскому саду</vt:lpstr>
      <vt:lpstr>Эмоциональная готовность</vt:lpstr>
      <vt:lpstr>Подготовка к режиму  детского сада</vt:lpstr>
      <vt:lpstr>Рацион питания приближен к меню детского сада</vt:lpstr>
      <vt:lpstr>Развитие самостоятельности</vt:lpstr>
      <vt:lpstr>Приучать к культуре поведения</vt:lpstr>
      <vt:lpstr>Формировать умения общения со сверстниками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ребенка  к условиям детского сада</dc:title>
  <dc:creator>1</dc:creator>
  <cp:lastModifiedBy>1</cp:lastModifiedBy>
  <cp:revision>25</cp:revision>
  <dcterms:created xsi:type="dcterms:W3CDTF">2012-05-28T04:26:21Z</dcterms:created>
  <dcterms:modified xsi:type="dcterms:W3CDTF">2013-05-24T05:30:06Z</dcterms:modified>
</cp:coreProperties>
</file>